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210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440A9-4AFB-423F-90CD-50B94D07762D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원하는 시점으로 상태를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기존의 이력은 남아있는 상태로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425</TotalTime>
  <Words>1023</Words>
  <Application>Microsoft Office PowerPoint</Application>
  <PresentationFormat>와이드스크린</PresentationFormat>
  <Paragraphs>252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201502126@smail.kongju.ac.kr</cp:lastModifiedBy>
  <cp:revision>65</cp:revision>
  <dcterms:created xsi:type="dcterms:W3CDTF">2021-04-12T13:20:01Z</dcterms:created>
  <dcterms:modified xsi:type="dcterms:W3CDTF">2021-04-21T00:04:41Z</dcterms:modified>
</cp:coreProperties>
</file>